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urier Prime" pitchFamily="49" charset="0"/>
      <p:regular r:id="rId11"/>
    </p:embeddedFont>
    <p:embeddedFont>
      <p:font typeface="Poppins Bold" pitchFamily="2" charset="0"/>
      <p:regular r:id="rId12"/>
      <p:bold r:id="rId13"/>
    </p:embeddedFont>
    <p:embeddedFont>
      <p:font typeface="Rubik One" panose="02000604000000020004" pitchFamily="2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626" autoAdjust="0"/>
  </p:normalViewPr>
  <p:slideViewPr>
    <p:cSldViewPr>
      <p:cViewPr varScale="1">
        <p:scale>
          <a:sx n="70" d="100"/>
          <a:sy n="70" d="100"/>
        </p:scale>
        <p:origin x="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4A4B6-FDB2-4E43-80E5-D57095718AD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8B623F-A2BC-494A-9A89-6472D9F16B7E}">
      <dgm:prSet/>
      <dgm:spPr/>
      <dgm:t>
        <a:bodyPr/>
        <a:lstStyle/>
        <a:p>
          <a:r>
            <a:rPr lang="pl-PL" dirty="0"/>
            <a:t>Phone call enters system</a:t>
          </a:r>
          <a:endParaRPr lang="en-US" dirty="0"/>
        </a:p>
      </dgm:t>
    </dgm:pt>
    <dgm:pt modelId="{83118198-CFA3-494C-9DF0-2D08EAE2AB5B}" type="parTrans" cxnId="{20880320-D02D-4910-A9C5-46C46EBF8A48}">
      <dgm:prSet/>
      <dgm:spPr/>
      <dgm:t>
        <a:bodyPr/>
        <a:lstStyle/>
        <a:p>
          <a:endParaRPr lang="en-US"/>
        </a:p>
      </dgm:t>
    </dgm:pt>
    <dgm:pt modelId="{B1BB73A8-77BC-43E9-99EB-5A7392712296}" type="sibTrans" cxnId="{20880320-D02D-4910-A9C5-46C46EBF8A48}">
      <dgm:prSet/>
      <dgm:spPr/>
      <dgm:t>
        <a:bodyPr/>
        <a:lstStyle/>
        <a:p>
          <a:endParaRPr lang="en-US"/>
        </a:p>
      </dgm:t>
    </dgm:pt>
    <dgm:pt modelId="{BCB2AAFE-2B85-4089-99CC-B427D8EFC930}">
      <dgm:prSet/>
      <dgm:spPr/>
      <dgm:t>
        <a:bodyPr/>
        <a:lstStyle/>
        <a:p>
          <a:r>
            <a:rPr lang="pl-PL" dirty="0"/>
            <a:t>Twilio receives and routes call</a:t>
          </a:r>
          <a:endParaRPr lang="en-US" dirty="0"/>
        </a:p>
      </dgm:t>
    </dgm:pt>
    <dgm:pt modelId="{A33481BC-77CA-4AA7-8346-8EA751EBE1DE}" type="parTrans" cxnId="{52965480-B6ED-437B-9793-D29623434E0F}">
      <dgm:prSet/>
      <dgm:spPr/>
      <dgm:t>
        <a:bodyPr/>
        <a:lstStyle/>
        <a:p>
          <a:endParaRPr lang="en-US"/>
        </a:p>
      </dgm:t>
    </dgm:pt>
    <dgm:pt modelId="{81E13DFD-759E-4B3F-8E05-496D5B80B427}" type="sibTrans" cxnId="{52965480-B6ED-437B-9793-D29623434E0F}">
      <dgm:prSet/>
      <dgm:spPr/>
      <dgm:t>
        <a:bodyPr/>
        <a:lstStyle/>
        <a:p>
          <a:endParaRPr lang="en-US"/>
        </a:p>
      </dgm:t>
    </dgm:pt>
    <dgm:pt modelId="{769C7929-F542-4697-9999-E886220F8724}">
      <dgm:prSet/>
      <dgm:spPr/>
      <dgm:t>
        <a:bodyPr/>
        <a:lstStyle/>
        <a:p>
          <a:r>
            <a:rPr lang="pl-PL"/>
            <a:t>Auth module verifies identity</a:t>
          </a:r>
          <a:endParaRPr lang="en-US"/>
        </a:p>
      </dgm:t>
    </dgm:pt>
    <dgm:pt modelId="{D214107C-A18F-40B2-A791-F747AB0AA42D}" type="parTrans" cxnId="{F11089FE-265C-4142-915B-7D7C55AC2C2E}">
      <dgm:prSet/>
      <dgm:spPr/>
      <dgm:t>
        <a:bodyPr/>
        <a:lstStyle/>
        <a:p>
          <a:endParaRPr lang="en-US"/>
        </a:p>
      </dgm:t>
    </dgm:pt>
    <dgm:pt modelId="{60E9944B-82D0-4104-BC31-6DE7FD7E3CE3}" type="sibTrans" cxnId="{F11089FE-265C-4142-915B-7D7C55AC2C2E}">
      <dgm:prSet/>
      <dgm:spPr/>
      <dgm:t>
        <a:bodyPr/>
        <a:lstStyle/>
        <a:p>
          <a:endParaRPr lang="en-US"/>
        </a:p>
      </dgm:t>
    </dgm:pt>
    <dgm:pt modelId="{326AD64E-E0DF-4D61-ADAB-E3A4B4F9C428}">
      <dgm:prSet/>
      <dgm:spPr/>
      <dgm:t>
        <a:bodyPr/>
        <a:lstStyle/>
        <a:p>
          <a:r>
            <a:rPr lang="pl-PL"/>
            <a:t>Groq API provides LLM</a:t>
          </a:r>
          <a:endParaRPr lang="en-US"/>
        </a:p>
      </dgm:t>
    </dgm:pt>
    <dgm:pt modelId="{C102EDC6-AA05-4AC4-B63E-C3FCE49B8EEA}" type="parTrans" cxnId="{6F0DD941-6DD4-46AF-AD61-D484757DF046}">
      <dgm:prSet/>
      <dgm:spPr/>
      <dgm:t>
        <a:bodyPr/>
        <a:lstStyle/>
        <a:p>
          <a:endParaRPr lang="en-US"/>
        </a:p>
      </dgm:t>
    </dgm:pt>
    <dgm:pt modelId="{375925A9-3F72-49AB-9618-E73107F50515}" type="sibTrans" cxnId="{6F0DD941-6DD4-46AF-AD61-D484757DF046}">
      <dgm:prSet/>
      <dgm:spPr/>
      <dgm:t>
        <a:bodyPr/>
        <a:lstStyle/>
        <a:p>
          <a:endParaRPr lang="en-US"/>
        </a:p>
      </dgm:t>
    </dgm:pt>
    <dgm:pt modelId="{8B3A5D12-C032-4C30-A75F-0FA0A432E45B}">
      <dgm:prSet/>
      <dgm:spPr/>
      <dgm:t>
        <a:bodyPr/>
        <a:lstStyle/>
        <a:p>
          <a:r>
            <a:rPr lang="pl-PL"/>
            <a:t>Engine process the instructions</a:t>
          </a:r>
          <a:endParaRPr lang="en-US"/>
        </a:p>
      </dgm:t>
    </dgm:pt>
    <dgm:pt modelId="{63C27AC7-0410-4ABC-89E7-F18CCF22ADC7}" type="parTrans" cxnId="{1C9EC045-9F48-4E93-B879-103D3CB49C0C}">
      <dgm:prSet/>
      <dgm:spPr/>
      <dgm:t>
        <a:bodyPr/>
        <a:lstStyle/>
        <a:p>
          <a:endParaRPr lang="en-US"/>
        </a:p>
      </dgm:t>
    </dgm:pt>
    <dgm:pt modelId="{F0A1DF52-BAE9-4868-A6AB-3A06BC925D61}" type="sibTrans" cxnId="{1C9EC045-9F48-4E93-B879-103D3CB49C0C}">
      <dgm:prSet/>
      <dgm:spPr/>
      <dgm:t>
        <a:bodyPr/>
        <a:lstStyle/>
        <a:p>
          <a:endParaRPr lang="en-US"/>
        </a:p>
      </dgm:t>
    </dgm:pt>
    <dgm:pt modelId="{2A461E87-D635-47F0-BD79-FC32EF4A20F0}">
      <dgm:prSet/>
      <dgm:spPr/>
      <dgm:t>
        <a:bodyPr/>
        <a:lstStyle/>
        <a:p>
          <a:r>
            <a:rPr lang="pl-PL"/>
            <a:t>SMS notification</a:t>
          </a:r>
          <a:endParaRPr lang="en-US"/>
        </a:p>
      </dgm:t>
    </dgm:pt>
    <dgm:pt modelId="{861DACDD-71C2-40A5-8A64-F1FD222E2FBD}" type="parTrans" cxnId="{D42DCF4D-DF1D-4FF0-9D6E-7D87B37DDF6F}">
      <dgm:prSet/>
      <dgm:spPr/>
      <dgm:t>
        <a:bodyPr/>
        <a:lstStyle/>
        <a:p>
          <a:endParaRPr lang="en-US"/>
        </a:p>
      </dgm:t>
    </dgm:pt>
    <dgm:pt modelId="{7B1D4E8C-0F42-42C7-BC25-C8317F7529C3}" type="sibTrans" cxnId="{D42DCF4D-DF1D-4FF0-9D6E-7D87B37DDF6F}">
      <dgm:prSet/>
      <dgm:spPr/>
      <dgm:t>
        <a:bodyPr/>
        <a:lstStyle/>
        <a:p>
          <a:endParaRPr lang="en-US"/>
        </a:p>
      </dgm:t>
    </dgm:pt>
    <dgm:pt modelId="{186C2D56-E869-4E42-9B5B-A633CBA36DB9}" type="pres">
      <dgm:prSet presAssocID="{E244A4B6-FDB2-4E43-80E5-D57095718AD0}" presName="root" presStyleCnt="0">
        <dgm:presLayoutVars>
          <dgm:dir/>
          <dgm:resizeHandles val="exact"/>
        </dgm:presLayoutVars>
      </dgm:prSet>
      <dgm:spPr/>
    </dgm:pt>
    <dgm:pt modelId="{8D56D4A9-23BF-461F-B603-A033276CCAD5}" type="pres">
      <dgm:prSet presAssocID="{DD8B623F-A2BC-494A-9A89-6472D9F16B7E}" presName="compNode" presStyleCnt="0"/>
      <dgm:spPr/>
    </dgm:pt>
    <dgm:pt modelId="{D8C7E77A-CA09-4F4A-82F4-CC4B3F1F4F66}" type="pres">
      <dgm:prSet presAssocID="{DD8B623F-A2BC-494A-9A89-6472D9F16B7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łuchawka"/>
        </a:ext>
      </dgm:extLst>
    </dgm:pt>
    <dgm:pt modelId="{5F6A591E-B461-4817-9623-C1D3A1914310}" type="pres">
      <dgm:prSet presAssocID="{DD8B623F-A2BC-494A-9A89-6472D9F16B7E}" presName="spaceRect" presStyleCnt="0"/>
      <dgm:spPr/>
    </dgm:pt>
    <dgm:pt modelId="{6CBEDB2C-35DD-4B14-B643-2FDFADE26267}" type="pres">
      <dgm:prSet presAssocID="{DD8B623F-A2BC-494A-9A89-6472D9F16B7E}" presName="textRect" presStyleLbl="revTx" presStyleIdx="0" presStyleCnt="6">
        <dgm:presLayoutVars>
          <dgm:chMax val="1"/>
          <dgm:chPref val="1"/>
        </dgm:presLayoutVars>
      </dgm:prSet>
      <dgm:spPr/>
    </dgm:pt>
    <dgm:pt modelId="{48758E62-D5AA-4F73-ACF8-2BAB94091063}" type="pres">
      <dgm:prSet presAssocID="{B1BB73A8-77BC-43E9-99EB-5A7392712296}" presName="sibTrans" presStyleCnt="0"/>
      <dgm:spPr/>
    </dgm:pt>
    <dgm:pt modelId="{5EC2311B-6D5C-4058-98A3-3C35001E4D79}" type="pres">
      <dgm:prSet presAssocID="{BCB2AAFE-2B85-4089-99CC-B427D8EFC930}" presName="compNode" presStyleCnt="0"/>
      <dgm:spPr/>
    </dgm:pt>
    <dgm:pt modelId="{DFBFE013-B808-4F2E-981C-ECF146966AB6}" type="pres">
      <dgm:prSet presAssocID="{BCB2AAFE-2B85-4089-99CC-B427D8EFC93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6C2C349-3FCE-433D-A250-90171EA883D2}" type="pres">
      <dgm:prSet presAssocID="{BCB2AAFE-2B85-4089-99CC-B427D8EFC930}" presName="spaceRect" presStyleCnt="0"/>
      <dgm:spPr/>
    </dgm:pt>
    <dgm:pt modelId="{D0E44B5E-E2CD-4AD8-B768-176C23AC0B60}" type="pres">
      <dgm:prSet presAssocID="{BCB2AAFE-2B85-4089-99CC-B427D8EFC930}" presName="textRect" presStyleLbl="revTx" presStyleIdx="1" presStyleCnt="6">
        <dgm:presLayoutVars>
          <dgm:chMax val="1"/>
          <dgm:chPref val="1"/>
        </dgm:presLayoutVars>
      </dgm:prSet>
      <dgm:spPr/>
    </dgm:pt>
    <dgm:pt modelId="{FBAB88F4-6CD0-4625-9D6A-A9F4767F78B4}" type="pres">
      <dgm:prSet presAssocID="{81E13DFD-759E-4B3F-8E05-496D5B80B427}" presName="sibTrans" presStyleCnt="0"/>
      <dgm:spPr/>
    </dgm:pt>
    <dgm:pt modelId="{854EC087-1E11-4CE9-9511-7779B8429692}" type="pres">
      <dgm:prSet presAssocID="{769C7929-F542-4697-9999-E886220F8724}" presName="compNode" presStyleCnt="0"/>
      <dgm:spPr/>
    </dgm:pt>
    <dgm:pt modelId="{09F792EE-A634-48AC-B817-BC2D0DB48ADF}" type="pres">
      <dgm:prSet presAssocID="{769C7929-F542-4697-9999-E886220F872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C68CF64E-F96E-44C6-81DD-B8EE4BF3A7A4}" type="pres">
      <dgm:prSet presAssocID="{769C7929-F542-4697-9999-E886220F8724}" presName="spaceRect" presStyleCnt="0"/>
      <dgm:spPr/>
    </dgm:pt>
    <dgm:pt modelId="{0110E1F0-8F1E-48CE-B6BA-E9A264B9CD58}" type="pres">
      <dgm:prSet presAssocID="{769C7929-F542-4697-9999-E886220F8724}" presName="textRect" presStyleLbl="revTx" presStyleIdx="2" presStyleCnt="6">
        <dgm:presLayoutVars>
          <dgm:chMax val="1"/>
          <dgm:chPref val="1"/>
        </dgm:presLayoutVars>
      </dgm:prSet>
      <dgm:spPr/>
    </dgm:pt>
    <dgm:pt modelId="{5518C84C-C4A5-481C-8AF1-9B95052873B1}" type="pres">
      <dgm:prSet presAssocID="{60E9944B-82D0-4104-BC31-6DE7FD7E3CE3}" presName="sibTrans" presStyleCnt="0"/>
      <dgm:spPr/>
    </dgm:pt>
    <dgm:pt modelId="{8C38112F-C959-42FA-8418-D7AFCE765114}" type="pres">
      <dgm:prSet presAssocID="{326AD64E-E0DF-4D61-ADAB-E3A4B4F9C428}" presName="compNode" presStyleCnt="0"/>
      <dgm:spPr/>
    </dgm:pt>
    <dgm:pt modelId="{EFC06C96-8A22-47B5-BF49-DB4621ABD619}" type="pres">
      <dgm:prSet presAssocID="{326AD64E-E0DF-4D61-ADAB-E3A4B4F9C42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DAB49AB-0277-4109-A61C-DCAAA6D7D2F9}" type="pres">
      <dgm:prSet presAssocID="{326AD64E-E0DF-4D61-ADAB-E3A4B4F9C428}" presName="spaceRect" presStyleCnt="0"/>
      <dgm:spPr/>
    </dgm:pt>
    <dgm:pt modelId="{79C4F5A9-4424-4F33-8E47-FF05DF92EB9D}" type="pres">
      <dgm:prSet presAssocID="{326AD64E-E0DF-4D61-ADAB-E3A4B4F9C428}" presName="textRect" presStyleLbl="revTx" presStyleIdx="3" presStyleCnt="6">
        <dgm:presLayoutVars>
          <dgm:chMax val="1"/>
          <dgm:chPref val="1"/>
        </dgm:presLayoutVars>
      </dgm:prSet>
      <dgm:spPr/>
    </dgm:pt>
    <dgm:pt modelId="{E19BA9E7-A54E-4731-9394-827B63D17F4D}" type="pres">
      <dgm:prSet presAssocID="{375925A9-3F72-49AB-9618-E73107F50515}" presName="sibTrans" presStyleCnt="0"/>
      <dgm:spPr/>
    </dgm:pt>
    <dgm:pt modelId="{0F71A52A-331D-479A-9C7A-168533D24788}" type="pres">
      <dgm:prSet presAssocID="{8B3A5D12-C032-4C30-A75F-0FA0A432E45B}" presName="compNode" presStyleCnt="0"/>
      <dgm:spPr/>
    </dgm:pt>
    <dgm:pt modelId="{4555FC88-D254-4CD0-9DD5-D0CFD19D1BBB}" type="pres">
      <dgm:prSet presAssocID="{8B3A5D12-C032-4C30-A75F-0FA0A432E4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ła zębate"/>
        </a:ext>
      </dgm:extLst>
    </dgm:pt>
    <dgm:pt modelId="{19D5D8EC-CE03-4946-8146-926D4143AACC}" type="pres">
      <dgm:prSet presAssocID="{8B3A5D12-C032-4C30-A75F-0FA0A432E45B}" presName="spaceRect" presStyleCnt="0"/>
      <dgm:spPr/>
    </dgm:pt>
    <dgm:pt modelId="{C2E8D3B7-8057-4F7C-9CD0-64A1465E5674}" type="pres">
      <dgm:prSet presAssocID="{8B3A5D12-C032-4C30-A75F-0FA0A432E45B}" presName="textRect" presStyleLbl="revTx" presStyleIdx="4" presStyleCnt="6">
        <dgm:presLayoutVars>
          <dgm:chMax val="1"/>
          <dgm:chPref val="1"/>
        </dgm:presLayoutVars>
      </dgm:prSet>
      <dgm:spPr/>
    </dgm:pt>
    <dgm:pt modelId="{F7901BF4-84F3-4ACA-BE02-DD7293A82820}" type="pres">
      <dgm:prSet presAssocID="{F0A1DF52-BAE9-4868-A6AB-3A06BC925D61}" presName="sibTrans" presStyleCnt="0"/>
      <dgm:spPr/>
    </dgm:pt>
    <dgm:pt modelId="{39BCA8D6-6C17-4B69-9960-FFCB1402B049}" type="pres">
      <dgm:prSet presAssocID="{2A461E87-D635-47F0-BD79-FC32EF4A20F0}" presName="compNode" presStyleCnt="0"/>
      <dgm:spPr/>
    </dgm:pt>
    <dgm:pt modelId="{B2A7308A-DEF8-41E3-99D7-97DB3316C938}" type="pres">
      <dgm:prSet presAssocID="{2A461E87-D635-47F0-BD79-FC32EF4A20F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zat"/>
        </a:ext>
      </dgm:extLst>
    </dgm:pt>
    <dgm:pt modelId="{3957C83C-E615-4FCB-B079-AFDF36E73DAB}" type="pres">
      <dgm:prSet presAssocID="{2A461E87-D635-47F0-BD79-FC32EF4A20F0}" presName="spaceRect" presStyleCnt="0"/>
      <dgm:spPr/>
    </dgm:pt>
    <dgm:pt modelId="{47084AEE-0019-4744-9C7B-864362603736}" type="pres">
      <dgm:prSet presAssocID="{2A461E87-D635-47F0-BD79-FC32EF4A20F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0880320-D02D-4910-A9C5-46C46EBF8A48}" srcId="{E244A4B6-FDB2-4E43-80E5-D57095718AD0}" destId="{DD8B623F-A2BC-494A-9A89-6472D9F16B7E}" srcOrd="0" destOrd="0" parTransId="{83118198-CFA3-494C-9DF0-2D08EAE2AB5B}" sibTransId="{B1BB73A8-77BC-43E9-99EB-5A7392712296}"/>
    <dgm:cxn modelId="{6F0DD941-6DD4-46AF-AD61-D484757DF046}" srcId="{E244A4B6-FDB2-4E43-80E5-D57095718AD0}" destId="{326AD64E-E0DF-4D61-ADAB-E3A4B4F9C428}" srcOrd="3" destOrd="0" parTransId="{C102EDC6-AA05-4AC4-B63E-C3FCE49B8EEA}" sibTransId="{375925A9-3F72-49AB-9618-E73107F50515}"/>
    <dgm:cxn modelId="{1C9EC045-9F48-4E93-B879-103D3CB49C0C}" srcId="{E244A4B6-FDB2-4E43-80E5-D57095718AD0}" destId="{8B3A5D12-C032-4C30-A75F-0FA0A432E45B}" srcOrd="4" destOrd="0" parTransId="{63C27AC7-0410-4ABC-89E7-F18CCF22ADC7}" sibTransId="{F0A1DF52-BAE9-4868-A6AB-3A06BC925D61}"/>
    <dgm:cxn modelId="{D42DCF4D-DF1D-4FF0-9D6E-7D87B37DDF6F}" srcId="{E244A4B6-FDB2-4E43-80E5-D57095718AD0}" destId="{2A461E87-D635-47F0-BD79-FC32EF4A20F0}" srcOrd="5" destOrd="0" parTransId="{861DACDD-71C2-40A5-8A64-F1FD222E2FBD}" sibTransId="{7B1D4E8C-0F42-42C7-BC25-C8317F7529C3}"/>
    <dgm:cxn modelId="{18742E5B-B5E5-4806-84C1-EF57A0C239DB}" type="presOf" srcId="{2A461E87-D635-47F0-BD79-FC32EF4A20F0}" destId="{47084AEE-0019-4744-9C7B-864362603736}" srcOrd="0" destOrd="0" presId="urn:microsoft.com/office/officeart/2018/2/layout/IconLabelList"/>
    <dgm:cxn modelId="{CE137D5E-05CC-49A8-ADF8-2448DFCF2BC8}" type="presOf" srcId="{326AD64E-E0DF-4D61-ADAB-E3A4B4F9C428}" destId="{79C4F5A9-4424-4F33-8E47-FF05DF92EB9D}" srcOrd="0" destOrd="0" presId="urn:microsoft.com/office/officeart/2018/2/layout/IconLabelList"/>
    <dgm:cxn modelId="{21A2F466-36E0-4E41-B7A8-1A0FE7CA2703}" type="presOf" srcId="{DD8B623F-A2BC-494A-9A89-6472D9F16B7E}" destId="{6CBEDB2C-35DD-4B14-B643-2FDFADE26267}" srcOrd="0" destOrd="0" presId="urn:microsoft.com/office/officeart/2018/2/layout/IconLabelList"/>
    <dgm:cxn modelId="{9C38F06B-A013-4758-936D-F586310A75A3}" type="presOf" srcId="{769C7929-F542-4697-9999-E886220F8724}" destId="{0110E1F0-8F1E-48CE-B6BA-E9A264B9CD58}" srcOrd="0" destOrd="0" presId="urn:microsoft.com/office/officeart/2018/2/layout/IconLabelList"/>
    <dgm:cxn modelId="{52965480-B6ED-437B-9793-D29623434E0F}" srcId="{E244A4B6-FDB2-4E43-80E5-D57095718AD0}" destId="{BCB2AAFE-2B85-4089-99CC-B427D8EFC930}" srcOrd="1" destOrd="0" parTransId="{A33481BC-77CA-4AA7-8346-8EA751EBE1DE}" sibTransId="{81E13DFD-759E-4B3F-8E05-496D5B80B427}"/>
    <dgm:cxn modelId="{F5D8FABA-CA1B-4104-AA54-E38607BD79D0}" type="presOf" srcId="{BCB2AAFE-2B85-4089-99CC-B427D8EFC930}" destId="{D0E44B5E-E2CD-4AD8-B768-176C23AC0B60}" srcOrd="0" destOrd="0" presId="urn:microsoft.com/office/officeart/2018/2/layout/IconLabelList"/>
    <dgm:cxn modelId="{A471FCDD-7013-44E2-99F0-34FCE555846F}" type="presOf" srcId="{8B3A5D12-C032-4C30-A75F-0FA0A432E45B}" destId="{C2E8D3B7-8057-4F7C-9CD0-64A1465E5674}" srcOrd="0" destOrd="0" presId="urn:microsoft.com/office/officeart/2018/2/layout/IconLabelList"/>
    <dgm:cxn modelId="{235468FB-ECF8-4182-B06C-E36CB9E43FAE}" type="presOf" srcId="{E244A4B6-FDB2-4E43-80E5-D57095718AD0}" destId="{186C2D56-E869-4E42-9B5B-A633CBA36DB9}" srcOrd="0" destOrd="0" presId="urn:microsoft.com/office/officeart/2018/2/layout/IconLabelList"/>
    <dgm:cxn modelId="{F11089FE-265C-4142-915B-7D7C55AC2C2E}" srcId="{E244A4B6-FDB2-4E43-80E5-D57095718AD0}" destId="{769C7929-F542-4697-9999-E886220F8724}" srcOrd="2" destOrd="0" parTransId="{D214107C-A18F-40B2-A791-F747AB0AA42D}" sibTransId="{60E9944B-82D0-4104-BC31-6DE7FD7E3CE3}"/>
    <dgm:cxn modelId="{5800102D-9995-42D1-876E-8E60045F3C95}" type="presParOf" srcId="{186C2D56-E869-4E42-9B5B-A633CBA36DB9}" destId="{8D56D4A9-23BF-461F-B603-A033276CCAD5}" srcOrd="0" destOrd="0" presId="urn:microsoft.com/office/officeart/2018/2/layout/IconLabelList"/>
    <dgm:cxn modelId="{D69065B5-5ED0-4D34-B19E-9B5D0514E905}" type="presParOf" srcId="{8D56D4A9-23BF-461F-B603-A033276CCAD5}" destId="{D8C7E77A-CA09-4F4A-82F4-CC4B3F1F4F66}" srcOrd="0" destOrd="0" presId="urn:microsoft.com/office/officeart/2018/2/layout/IconLabelList"/>
    <dgm:cxn modelId="{D81A2D45-E8CE-46B4-9F16-67EEA813C20D}" type="presParOf" srcId="{8D56D4A9-23BF-461F-B603-A033276CCAD5}" destId="{5F6A591E-B461-4817-9623-C1D3A1914310}" srcOrd="1" destOrd="0" presId="urn:microsoft.com/office/officeart/2018/2/layout/IconLabelList"/>
    <dgm:cxn modelId="{FEF572BF-A643-4B0B-BDF0-20FF48E43FCB}" type="presParOf" srcId="{8D56D4A9-23BF-461F-B603-A033276CCAD5}" destId="{6CBEDB2C-35DD-4B14-B643-2FDFADE26267}" srcOrd="2" destOrd="0" presId="urn:microsoft.com/office/officeart/2018/2/layout/IconLabelList"/>
    <dgm:cxn modelId="{8F1A6AB7-2FB0-425B-9374-33F0C599F305}" type="presParOf" srcId="{186C2D56-E869-4E42-9B5B-A633CBA36DB9}" destId="{48758E62-D5AA-4F73-ACF8-2BAB94091063}" srcOrd="1" destOrd="0" presId="urn:microsoft.com/office/officeart/2018/2/layout/IconLabelList"/>
    <dgm:cxn modelId="{A324DB93-DC2A-41E4-B4FF-1ACA31A57E76}" type="presParOf" srcId="{186C2D56-E869-4E42-9B5B-A633CBA36DB9}" destId="{5EC2311B-6D5C-4058-98A3-3C35001E4D79}" srcOrd="2" destOrd="0" presId="urn:microsoft.com/office/officeart/2018/2/layout/IconLabelList"/>
    <dgm:cxn modelId="{0035A3B7-6637-4A49-B716-FA50F7D33603}" type="presParOf" srcId="{5EC2311B-6D5C-4058-98A3-3C35001E4D79}" destId="{DFBFE013-B808-4F2E-981C-ECF146966AB6}" srcOrd="0" destOrd="0" presId="urn:microsoft.com/office/officeart/2018/2/layout/IconLabelList"/>
    <dgm:cxn modelId="{74BB8B48-B860-41B0-A7FF-68424CF306FA}" type="presParOf" srcId="{5EC2311B-6D5C-4058-98A3-3C35001E4D79}" destId="{76C2C349-3FCE-433D-A250-90171EA883D2}" srcOrd="1" destOrd="0" presId="urn:microsoft.com/office/officeart/2018/2/layout/IconLabelList"/>
    <dgm:cxn modelId="{4FE1D083-CF4E-48AD-9D6C-D03324542D6A}" type="presParOf" srcId="{5EC2311B-6D5C-4058-98A3-3C35001E4D79}" destId="{D0E44B5E-E2CD-4AD8-B768-176C23AC0B60}" srcOrd="2" destOrd="0" presId="urn:microsoft.com/office/officeart/2018/2/layout/IconLabelList"/>
    <dgm:cxn modelId="{D4CCC73E-ED3F-45B1-87FE-F69F4D8DCE94}" type="presParOf" srcId="{186C2D56-E869-4E42-9B5B-A633CBA36DB9}" destId="{FBAB88F4-6CD0-4625-9D6A-A9F4767F78B4}" srcOrd="3" destOrd="0" presId="urn:microsoft.com/office/officeart/2018/2/layout/IconLabelList"/>
    <dgm:cxn modelId="{7246D158-289C-483B-99FD-3A1D13F90242}" type="presParOf" srcId="{186C2D56-E869-4E42-9B5B-A633CBA36DB9}" destId="{854EC087-1E11-4CE9-9511-7779B8429692}" srcOrd="4" destOrd="0" presId="urn:microsoft.com/office/officeart/2018/2/layout/IconLabelList"/>
    <dgm:cxn modelId="{7E74EC44-B70A-4DCF-86A2-583470F609C3}" type="presParOf" srcId="{854EC087-1E11-4CE9-9511-7779B8429692}" destId="{09F792EE-A634-48AC-B817-BC2D0DB48ADF}" srcOrd="0" destOrd="0" presId="urn:microsoft.com/office/officeart/2018/2/layout/IconLabelList"/>
    <dgm:cxn modelId="{F87935B3-3D6C-467A-9FB7-72F84ACBA5E9}" type="presParOf" srcId="{854EC087-1E11-4CE9-9511-7779B8429692}" destId="{C68CF64E-F96E-44C6-81DD-B8EE4BF3A7A4}" srcOrd="1" destOrd="0" presId="urn:microsoft.com/office/officeart/2018/2/layout/IconLabelList"/>
    <dgm:cxn modelId="{0085B025-5FBE-4808-B183-0C2046828CC3}" type="presParOf" srcId="{854EC087-1E11-4CE9-9511-7779B8429692}" destId="{0110E1F0-8F1E-48CE-B6BA-E9A264B9CD58}" srcOrd="2" destOrd="0" presId="urn:microsoft.com/office/officeart/2018/2/layout/IconLabelList"/>
    <dgm:cxn modelId="{BA362C92-1969-4696-A760-E4B10539C4B9}" type="presParOf" srcId="{186C2D56-E869-4E42-9B5B-A633CBA36DB9}" destId="{5518C84C-C4A5-481C-8AF1-9B95052873B1}" srcOrd="5" destOrd="0" presId="urn:microsoft.com/office/officeart/2018/2/layout/IconLabelList"/>
    <dgm:cxn modelId="{A44F113D-C07D-4AAD-A2A6-6CAE76EEC469}" type="presParOf" srcId="{186C2D56-E869-4E42-9B5B-A633CBA36DB9}" destId="{8C38112F-C959-42FA-8418-D7AFCE765114}" srcOrd="6" destOrd="0" presId="urn:microsoft.com/office/officeart/2018/2/layout/IconLabelList"/>
    <dgm:cxn modelId="{57EA6320-DEAF-4D14-9315-2F37C0D43624}" type="presParOf" srcId="{8C38112F-C959-42FA-8418-D7AFCE765114}" destId="{EFC06C96-8A22-47B5-BF49-DB4621ABD619}" srcOrd="0" destOrd="0" presId="urn:microsoft.com/office/officeart/2018/2/layout/IconLabelList"/>
    <dgm:cxn modelId="{53018D62-5916-4FD6-95BC-362D734DE406}" type="presParOf" srcId="{8C38112F-C959-42FA-8418-D7AFCE765114}" destId="{EDAB49AB-0277-4109-A61C-DCAAA6D7D2F9}" srcOrd="1" destOrd="0" presId="urn:microsoft.com/office/officeart/2018/2/layout/IconLabelList"/>
    <dgm:cxn modelId="{1F884E83-40A3-42FA-8BAA-53A2CC16439E}" type="presParOf" srcId="{8C38112F-C959-42FA-8418-D7AFCE765114}" destId="{79C4F5A9-4424-4F33-8E47-FF05DF92EB9D}" srcOrd="2" destOrd="0" presId="urn:microsoft.com/office/officeart/2018/2/layout/IconLabelList"/>
    <dgm:cxn modelId="{8410A946-C404-4D7B-A00F-30AF0024070C}" type="presParOf" srcId="{186C2D56-E869-4E42-9B5B-A633CBA36DB9}" destId="{E19BA9E7-A54E-4731-9394-827B63D17F4D}" srcOrd="7" destOrd="0" presId="urn:microsoft.com/office/officeart/2018/2/layout/IconLabelList"/>
    <dgm:cxn modelId="{14FCC6E3-D94C-457F-BA93-170592C439EA}" type="presParOf" srcId="{186C2D56-E869-4E42-9B5B-A633CBA36DB9}" destId="{0F71A52A-331D-479A-9C7A-168533D24788}" srcOrd="8" destOrd="0" presId="urn:microsoft.com/office/officeart/2018/2/layout/IconLabelList"/>
    <dgm:cxn modelId="{90EAD3A6-56AB-4153-BC44-455CB926F282}" type="presParOf" srcId="{0F71A52A-331D-479A-9C7A-168533D24788}" destId="{4555FC88-D254-4CD0-9DD5-D0CFD19D1BBB}" srcOrd="0" destOrd="0" presId="urn:microsoft.com/office/officeart/2018/2/layout/IconLabelList"/>
    <dgm:cxn modelId="{ECF52AE5-507F-474E-95EB-E7343A539CAF}" type="presParOf" srcId="{0F71A52A-331D-479A-9C7A-168533D24788}" destId="{19D5D8EC-CE03-4946-8146-926D4143AACC}" srcOrd="1" destOrd="0" presId="urn:microsoft.com/office/officeart/2018/2/layout/IconLabelList"/>
    <dgm:cxn modelId="{7B028A88-4A6E-455E-8C2F-88589C347054}" type="presParOf" srcId="{0F71A52A-331D-479A-9C7A-168533D24788}" destId="{C2E8D3B7-8057-4F7C-9CD0-64A1465E5674}" srcOrd="2" destOrd="0" presId="urn:microsoft.com/office/officeart/2018/2/layout/IconLabelList"/>
    <dgm:cxn modelId="{6FCC3BFF-10D8-438C-8B2E-75160C2C5A14}" type="presParOf" srcId="{186C2D56-E869-4E42-9B5B-A633CBA36DB9}" destId="{F7901BF4-84F3-4ACA-BE02-DD7293A82820}" srcOrd="9" destOrd="0" presId="urn:microsoft.com/office/officeart/2018/2/layout/IconLabelList"/>
    <dgm:cxn modelId="{62D3EAE5-06FA-4931-A3E2-A5949852B03B}" type="presParOf" srcId="{186C2D56-E869-4E42-9B5B-A633CBA36DB9}" destId="{39BCA8D6-6C17-4B69-9960-FFCB1402B049}" srcOrd="10" destOrd="0" presId="urn:microsoft.com/office/officeart/2018/2/layout/IconLabelList"/>
    <dgm:cxn modelId="{00C1D912-7C38-4284-9CF9-DEC45F8B5A67}" type="presParOf" srcId="{39BCA8D6-6C17-4B69-9960-FFCB1402B049}" destId="{B2A7308A-DEF8-41E3-99D7-97DB3316C938}" srcOrd="0" destOrd="0" presId="urn:microsoft.com/office/officeart/2018/2/layout/IconLabelList"/>
    <dgm:cxn modelId="{A55C616B-7228-427A-81D7-1D1FB2C6740D}" type="presParOf" srcId="{39BCA8D6-6C17-4B69-9960-FFCB1402B049}" destId="{3957C83C-E615-4FCB-B079-AFDF36E73DAB}" srcOrd="1" destOrd="0" presId="urn:microsoft.com/office/officeart/2018/2/layout/IconLabelList"/>
    <dgm:cxn modelId="{DC180AB2-11F7-45E6-B5D1-3DC1A899C84B}" type="presParOf" srcId="{39BCA8D6-6C17-4B69-9960-FFCB1402B049}" destId="{47084AEE-0019-4744-9C7B-8643626037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7E77A-CA09-4F4A-82F4-CC4B3F1F4F66}">
      <dsp:nvSpPr>
        <dsp:cNvPr id="0" name=""/>
        <dsp:cNvSpPr/>
      </dsp:nvSpPr>
      <dsp:spPr>
        <a:xfrm>
          <a:off x="1180066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EDB2C-35DD-4B14-B643-2FDFADE26267}">
      <dsp:nvSpPr>
        <dsp:cNvPr id="0" name=""/>
        <dsp:cNvSpPr/>
      </dsp:nvSpPr>
      <dsp:spPr>
        <a:xfrm>
          <a:off x="557124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Phone call enters system</a:t>
          </a:r>
          <a:endParaRPr lang="en-US" sz="2400" kern="1200" dirty="0"/>
        </a:p>
      </dsp:txBody>
      <dsp:txXfrm>
        <a:off x="557124" y="3607599"/>
        <a:ext cx="2265243" cy="720000"/>
      </dsp:txXfrm>
    </dsp:sp>
    <dsp:sp modelId="{DFBFE013-B808-4F2E-981C-ECF146966AB6}">
      <dsp:nvSpPr>
        <dsp:cNvPr id="0" name=""/>
        <dsp:cNvSpPr/>
      </dsp:nvSpPr>
      <dsp:spPr>
        <a:xfrm>
          <a:off x="3841728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44B5E-E2CD-4AD8-B768-176C23AC0B60}">
      <dsp:nvSpPr>
        <dsp:cNvPr id="0" name=""/>
        <dsp:cNvSpPr/>
      </dsp:nvSpPr>
      <dsp:spPr>
        <a:xfrm>
          <a:off x="3218786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Twilio receives and routes call</a:t>
          </a:r>
          <a:endParaRPr lang="en-US" sz="2400" kern="1200" dirty="0"/>
        </a:p>
      </dsp:txBody>
      <dsp:txXfrm>
        <a:off x="3218786" y="3607599"/>
        <a:ext cx="2265243" cy="720000"/>
      </dsp:txXfrm>
    </dsp:sp>
    <dsp:sp modelId="{09F792EE-A634-48AC-B817-BC2D0DB48ADF}">
      <dsp:nvSpPr>
        <dsp:cNvPr id="0" name=""/>
        <dsp:cNvSpPr/>
      </dsp:nvSpPr>
      <dsp:spPr>
        <a:xfrm>
          <a:off x="6503389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0E1F0-8F1E-48CE-B6BA-E9A264B9CD58}">
      <dsp:nvSpPr>
        <dsp:cNvPr id="0" name=""/>
        <dsp:cNvSpPr/>
      </dsp:nvSpPr>
      <dsp:spPr>
        <a:xfrm>
          <a:off x="5880447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Auth module verifies identity</a:t>
          </a:r>
          <a:endParaRPr lang="en-US" sz="2400" kern="1200"/>
        </a:p>
      </dsp:txBody>
      <dsp:txXfrm>
        <a:off x="5880447" y="3607599"/>
        <a:ext cx="2265243" cy="720000"/>
      </dsp:txXfrm>
    </dsp:sp>
    <dsp:sp modelId="{EFC06C96-8A22-47B5-BF49-DB4621ABD619}">
      <dsp:nvSpPr>
        <dsp:cNvPr id="0" name=""/>
        <dsp:cNvSpPr/>
      </dsp:nvSpPr>
      <dsp:spPr>
        <a:xfrm>
          <a:off x="9165050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4F5A9-4424-4F33-8E47-FF05DF92EB9D}">
      <dsp:nvSpPr>
        <dsp:cNvPr id="0" name=""/>
        <dsp:cNvSpPr/>
      </dsp:nvSpPr>
      <dsp:spPr>
        <a:xfrm>
          <a:off x="8542108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Groq API provides LLM</a:t>
          </a:r>
          <a:endParaRPr lang="en-US" sz="2400" kern="1200"/>
        </a:p>
      </dsp:txBody>
      <dsp:txXfrm>
        <a:off x="8542108" y="3607599"/>
        <a:ext cx="2265243" cy="720000"/>
      </dsp:txXfrm>
    </dsp:sp>
    <dsp:sp modelId="{4555FC88-D254-4CD0-9DD5-D0CFD19D1BBB}">
      <dsp:nvSpPr>
        <dsp:cNvPr id="0" name=""/>
        <dsp:cNvSpPr/>
      </dsp:nvSpPr>
      <dsp:spPr>
        <a:xfrm>
          <a:off x="11826712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8D3B7-8057-4F7C-9CD0-64A1465E5674}">
      <dsp:nvSpPr>
        <dsp:cNvPr id="0" name=""/>
        <dsp:cNvSpPr/>
      </dsp:nvSpPr>
      <dsp:spPr>
        <a:xfrm>
          <a:off x="11203770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Engine process the instructions</a:t>
          </a:r>
          <a:endParaRPr lang="en-US" sz="2400" kern="1200"/>
        </a:p>
      </dsp:txBody>
      <dsp:txXfrm>
        <a:off x="11203770" y="3607599"/>
        <a:ext cx="2265243" cy="720000"/>
      </dsp:txXfrm>
    </dsp:sp>
    <dsp:sp modelId="{B2A7308A-DEF8-41E3-99D7-97DB3316C938}">
      <dsp:nvSpPr>
        <dsp:cNvPr id="0" name=""/>
        <dsp:cNvSpPr/>
      </dsp:nvSpPr>
      <dsp:spPr>
        <a:xfrm>
          <a:off x="14488373" y="2196776"/>
          <a:ext cx="1019359" cy="10193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84AEE-0019-4744-9C7B-864362603736}">
      <dsp:nvSpPr>
        <dsp:cNvPr id="0" name=""/>
        <dsp:cNvSpPr/>
      </dsp:nvSpPr>
      <dsp:spPr>
        <a:xfrm>
          <a:off x="13865431" y="3607599"/>
          <a:ext cx="22652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SMS notification</a:t>
          </a:r>
          <a:endParaRPr lang="en-US" sz="2400" kern="1200"/>
        </a:p>
      </dsp:txBody>
      <dsp:txXfrm>
        <a:off x="13865431" y="3607599"/>
        <a:ext cx="22652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803" y="1247060"/>
            <a:ext cx="8512861" cy="8409124"/>
            <a:chOff x="0" y="0"/>
            <a:chExt cx="11350481" cy="112121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629" b="3431"/>
            <a:stretch>
              <a:fillRect/>
            </a:stretch>
          </p:blipFill>
          <p:spPr>
            <a:xfrm>
              <a:off x="0" y="0"/>
              <a:ext cx="11350481" cy="11212165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982803" y="1012292"/>
            <a:ext cx="1627649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5" name="Group 5"/>
          <p:cNvGrpSpPr/>
          <p:nvPr/>
        </p:nvGrpSpPr>
        <p:grpSpPr>
          <a:xfrm>
            <a:off x="982803" y="1247060"/>
            <a:ext cx="982803" cy="8409124"/>
            <a:chOff x="0" y="0"/>
            <a:chExt cx="258845" cy="2214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845" cy="2214749"/>
            </a:xfrm>
            <a:custGeom>
              <a:avLst/>
              <a:gdLst/>
              <a:ahLst/>
              <a:cxnLst/>
              <a:rect l="l" t="t" r="r" b="b"/>
              <a:pathLst>
                <a:path w="258845" h="2214749">
                  <a:moveTo>
                    <a:pt x="0" y="0"/>
                  </a:moveTo>
                  <a:lnTo>
                    <a:pt x="258845" y="0"/>
                  </a:lnTo>
                  <a:lnTo>
                    <a:pt x="258845" y="2214749"/>
                  </a:lnTo>
                  <a:lnTo>
                    <a:pt x="0" y="2214749"/>
                  </a:lnTo>
                  <a:close/>
                </a:path>
              </a:pathLst>
            </a:custGeom>
            <a:solidFill>
              <a:srgbClr val="F6C90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8845" cy="2262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4541" y="2364639"/>
            <a:ext cx="7144759" cy="2311298"/>
            <a:chOff x="-44735" y="90709"/>
            <a:chExt cx="9526346" cy="3081731"/>
          </a:xfrm>
        </p:grpSpPr>
        <p:sp>
          <p:nvSpPr>
            <p:cNvPr id="9" name="TextBox 9"/>
            <p:cNvSpPr txBox="1"/>
            <p:nvPr/>
          </p:nvSpPr>
          <p:spPr>
            <a:xfrm>
              <a:off x="-44735" y="90709"/>
              <a:ext cx="9481611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 dirty="0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Henry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59969"/>
              <a:ext cx="9481611" cy="712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9"/>
                </a:lnSpc>
              </a:pPr>
              <a:r>
                <a:rPr lang="en-US" sz="30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a 76-year-old retiree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55434" y="9227784"/>
            <a:ext cx="3523517" cy="164902"/>
            <a:chOff x="0" y="0"/>
            <a:chExt cx="928004" cy="434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8004" cy="43431"/>
            </a:xfrm>
            <a:custGeom>
              <a:avLst/>
              <a:gdLst/>
              <a:ahLst/>
              <a:cxnLst/>
              <a:rect l="l" t="t" r="r" b="b"/>
              <a:pathLst>
                <a:path w="928004" h="43431">
                  <a:moveTo>
                    <a:pt x="0" y="0"/>
                  </a:moveTo>
                  <a:lnTo>
                    <a:pt x="928004" y="0"/>
                  </a:lnTo>
                  <a:lnTo>
                    <a:pt x="928004" y="43431"/>
                  </a:lnTo>
                  <a:lnTo>
                    <a:pt x="0" y="43431"/>
                  </a:lnTo>
                  <a:close/>
                </a:path>
              </a:pathLst>
            </a:custGeom>
            <a:solidFill>
              <a:srgbClr val="F6C90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28004" cy="9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763101" y="8304887"/>
            <a:ext cx="3013609" cy="149271"/>
            <a:chOff x="0" y="0"/>
            <a:chExt cx="793708" cy="39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3708" cy="39314"/>
            </a:xfrm>
            <a:custGeom>
              <a:avLst/>
              <a:gdLst/>
              <a:ahLst/>
              <a:cxnLst/>
              <a:rect l="l" t="t" r="r" b="b"/>
              <a:pathLst>
                <a:path w="793708" h="39314">
                  <a:moveTo>
                    <a:pt x="0" y="0"/>
                  </a:moveTo>
                  <a:lnTo>
                    <a:pt x="793708" y="0"/>
                  </a:lnTo>
                  <a:lnTo>
                    <a:pt x="793708" y="39314"/>
                  </a:lnTo>
                  <a:lnTo>
                    <a:pt x="0" y="39314"/>
                  </a:lnTo>
                  <a:close/>
                </a:path>
              </a:pathLst>
            </a:custGeom>
            <a:solidFill>
              <a:srgbClr val="F6C90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93708" cy="86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1" name="AutoShape 4">
            <a:extLst>
              <a:ext uri="{FF2B5EF4-FFF2-40B4-BE49-F238E27FC236}">
                <a16:creationId xmlns:a16="http://schemas.microsoft.com/office/drawing/2014/main" id="{EB946089-C8E5-DAFA-8D10-E1C21C39B5C8}"/>
              </a:ext>
            </a:extLst>
          </p:cNvPr>
          <p:cNvSpPr/>
          <p:nvPr/>
        </p:nvSpPr>
        <p:spPr>
          <a:xfrm>
            <a:off x="10145044" y="3728141"/>
            <a:ext cx="3720308" cy="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301ED00F-FC9F-8A43-A089-F4DE5D55B43A}"/>
              </a:ext>
            </a:extLst>
          </p:cNvPr>
          <p:cNvSpPr/>
          <p:nvPr/>
        </p:nvSpPr>
        <p:spPr>
          <a:xfrm>
            <a:off x="10145044" y="4873940"/>
            <a:ext cx="4939508" cy="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603"/>
            <a:ext cx="18288000" cy="3264372"/>
            <a:chOff x="0" y="0"/>
            <a:chExt cx="4816593" cy="859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59752"/>
            </a:xfrm>
            <a:custGeom>
              <a:avLst/>
              <a:gdLst/>
              <a:ahLst/>
              <a:cxnLst/>
              <a:rect l="l" t="t" r="r" b="b"/>
              <a:pathLst>
                <a:path w="4816592" h="859752">
                  <a:moveTo>
                    <a:pt x="0" y="0"/>
                  </a:moveTo>
                  <a:lnTo>
                    <a:pt x="4816592" y="0"/>
                  </a:lnTo>
                  <a:lnTo>
                    <a:pt x="4816592" y="859752"/>
                  </a:lnTo>
                  <a:lnTo>
                    <a:pt x="0" y="859752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816593" cy="831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8590" y="377690"/>
            <a:ext cx="10270820" cy="253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51"/>
              </a:lnSpc>
              <a:spcBef>
                <a:spcPct val="0"/>
              </a:spcBef>
            </a:pPr>
            <a:r>
              <a:rPr lang="en-US" sz="8375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Have you ever struggled with…?</a:t>
            </a:r>
          </a:p>
        </p:txBody>
      </p:sp>
      <p:sp>
        <p:nvSpPr>
          <p:cNvPr id="6" name="Freeform 6"/>
          <p:cNvSpPr/>
          <p:nvPr/>
        </p:nvSpPr>
        <p:spPr>
          <a:xfrm>
            <a:off x="2091049" y="4446137"/>
            <a:ext cx="2339702" cy="2345565"/>
          </a:xfrm>
          <a:custGeom>
            <a:avLst/>
            <a:gdLst/>
            <a:ahLst/>
            <a:cxnLst/>
            <a:rect l="l" t="t" r="r" b="b"/>
            <a:pathLst>
              <a:path w="2339702" h="2345565">
                <a:moveTo>
                  <a:pt x="0" y="0"/>
                </a:moveTo>
                <a:lnTo>
                  <a:pt x="2339702" y="0"/>
                </a:lnTo>
                <a:lnTo>
                  <a:pt x="2339702" y="2345566"/>
                </a:lnTo>
                <a:lnTo>
                  <a:pt x="0" y="23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14317000" y="4315070"/>
            <a:ext cx="2607700" cy="2607700"/>
          </a:xfrm>
          <a:custGeom>
            <a:avLst/>
            <a:gdLst/>
            <a:ahLst/>
            <a:cxnLst/>
            <a:rect l="l" t="t" r="r" b="b"/>
            <a:pathLst>
              <a:path w="2607700" h="2607700">
                <a:moveTo>
                  <a:pt x="0" y="0"/>
                </a:moveTo>
                <a:lnTo>
                  <a:pt x="2607700" y="0"/>
                </a:lnTo>
                <a:lnTo>
                  <a:pt x="2607700" y="2607700"/>
                </a:lnTo>
                <a:lnTo>
                  <a:pt x="0" y="260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8267043" y="4446137"/>
            <a:ext cx="2345565" cy="2345565"/>
          </a:xfrm>
          <a:custGeom>
            <a:avLst/>
            <a:gdLst/>
            <a:ahLst/>
            <a:cxnLst/>
            <a:rect l="l" t="t" r="r" b="b"/>
            <a:pathLst>
              <a:path w="2345565" h="2345565">
                <a:moveTo>
                  <a:pt x="0" y="0"/>
                </a:moveTo>
                <a:lnTo>
                  <a:pt x="2345566" y="0"/>
                </a:lnTo>
                <a:lnTo>
                  <a:pt x="2345566" y="2345566"/>
                </a:lnTo>
                <a:lnTo>
                  <a:pt x="0" y="23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TextBox 9"/>
          <p:cNvSpPr txBox="1"/>
          <p:nvPr/>
        </p:nvSpPr>
        <p:spPr>
          <a:xfrm>
            <a:off x="826146" y="7557962"/>
            <a:ext cx="4869507" cy="82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  <a:spcBef>
                <a:spcPct val="0"/>
              </a:spcBef>
            </a:pPr>
            <a:r>
              <a:rPr lang="en-US" sz="4621">
                <a:solidFill>
                  <a:srgbClr val="394C60"/>
                </a:solidFill>
                <a:latin typeface="Rubik One"/>
                <a:ea typeface="Rubik One"/>
                <a:cs typeface="Rubik One"/>
                <a:sym typeface="Rubik One"/>
              </a:rPr>
              <a:t>No smartphone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79846" y="7557962"/>
            <a:ext cx="3682008" cy="82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  <a:spcBef>
                <a:spcPct val="0"/>
              </a:spcBef>
            </a:pPr>
            <a:r>
              <a:rPr lang="en-US" sz="4621">
                <a:solidFill>
                  <a:srgbClr val="394C60"/>
                </a:solidFill>
                <a:latin typeface="Rubik One"/>
                <a:ea typeface="Rubik One"/>
                <a:cs typeface="Rubik One"/>
                <a:sym typeface="Rubik One"/>
              </a:rPr>
              <a:t>No internet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70122" y="7557962"/>
            <a:ext cx="5739408" cy="170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2"/>
              </a:lnSpc>
              <a:spcBef>
                <a:spcPct val="0"/>
              </a:spcBef>
            </a:pPr>
            <a:r>
              <a:rPr lang="en-US" sz="4621">
                <a:solidFill>
                  <a:srgbClr val="394C60"/>
                </a:solidFill>
                <a:latin typeface="Rubik One"/>
                <a:ea typeface="Rubik One"/>
                <a:cs typeface="Rubik One"/>
                <a:sym typeface="Rubik One"/>
              </a:rPr>
              <a:t>No trust in technology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-9196" y="-96153"/>
            <a:ext cx="18525926" cy="10586431"/>
          </a:xfrm>
          <a:custGeom>
            <a:avLst/>
            <a:gdLst/>
            <a:ahLst/>
            <a:cxnLst/>
            <a:rect l="l" t="t" r="r" b="b"/>
            <a:pathLst>
              <a:path w="18525926" h="10586431">
                <a:moveTo>
                  <a:pt x="0" y="32302"/>
                </a:moveTo>
                <a:lnTo>
                  <a:pt x="18507505" y="0"/>
                </a:lnTo>
                <a:lnTo>
                  <a:pt x="18525926" y="10554129"/>
                </a:lnTo>
                <a:lnTo>
                  <a:pt x="18420" y="10586431"/>
                </a:lnTo>
                <a:lnTo>
                  <a:pt x="0" y="32302"/>
                </a:lnTo>
                <a:close/>
              </a:path>
            </a:pathLst>
          </a:custGeom>
          <a:blipFill>
            <a:blip r:embed="rId2"/>
            <a:stretch>
              <a:fillRect l="-48" t="-15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0" y="6521281"/>
            <a:ext cx="18507534" cy="3836604"/>
            <a:chOff x="0" y="0"/>
            <a:chExt cx="4874412" cy="10104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4412" cy="1010464"/>
            </a:xfrm>
            <a:custGeom>
              <a:avLst/>
              <a:gdLst/>
              <a:ahLst/>
              <a:cxnLst/>
              <a:rect l="l" t="t" r="r" b="b"/>
              <a:pathLst>
                <a:path w="4874412" h="1010464">
                  <a:moveTo>
                    <a:pt x="0" y="0"/>
                  </a:moveTo>
                  <a:lnTo>
                    <a:pt x="4874412" y="0"/>
                  </a:lnTo>
                  <a:lnTo>
                    <a:pt x="4874412" y="1010464"/>
                  </a:lnTo>
                  <a:lnTo>
                    <a:pt x="0" y="1010464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74412" cy="106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80737" y="6860504"/>
            <a:ext cx="2526527" cy="3158159"/>
          </a:xfrm>
          <a:custGeom>
            <a:avLst/>
            <a:gdLst/>
            <a:ahLst/>
            <a:cxnLst/>
            <a:rect l="l" t="t" r="r" b="b"/>
            <a:pathLst>
              <a:path w="2526527" h="3158159">
                <a:moveTo>
                  <a:pt x="0" y="0"/>
                </a:moveTo>
                <a:lnTo>
                  <a:pt x="2526526" y="0"/>
                </a:lnTo>
                <a:lnTo>
                  <a:pt x="2526526" y="3158158"/>
                </a:lnTo>
                <a:lnTo>
                  <a:pt x="0" y="3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7879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9600" y="9258300"/>
            <a:ext cx="1900675" cy="1900675"/>
          </a:xfrm>
          <a:custGeom>
            <a:avLst/>
            <a:gdLst/>
            <a:ahLst/>
            <a:cxnLst/>
            <a:rect l="l" t="t" r="r" b="b"/>
            <a:pathLst>
              <a:path w="1900675" h="1900675">
                <a:moveTo>
                  <a:pt x="0" y="0"/>
                </a:moveTo>
                <a:lnTo>
                  <a:pt x="1900675" y="0"/>
                </a:lnTo>
                <a:lnTo>
                  <a:pt x="1900675" y="1900675"/>
                </a:lnTo>
                <a:lnTo>
                  <a:pt x="0" y="190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15989605" y="9451670"/>
            <a:ext cx="1717564" cy="171756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10275" y="498475"/>
            <a:ext cx="1161662" cy="11616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0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34629" y="0"/>
            <a:ext cx="605976" cy="10287000"/>
            <a:chOff x="0" y="0"/>
            <a:chExt cx="159599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599" cy="2709333"/>
            </a:xfrm>
            <a:custGeom>
              <a:avLst/>
              <a:gdLst/>
              <a:ahLst/>
              <a:cxnLst/>
              <a:rect l="l" t="t" r="r" b="b"/>
              <a:pathLst>
                <a:path w="159599" h="2709333">
                  <a:moveTo>
                    <a:pt x="0" y="0"/>
                  </a:moveTo>
                  <a:lnTo>
                    <a:pt x="159599" y="0"/>
                  </a:lnTo>
                  <a:lnTo>
                    <a:pt x="1595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959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11216" y="1973046"/>
            <a:ext cx="5561677" cy="2434260"/>
            <a:chOff x="0" y="0"/>
            <a:chExt cx="7415570" cy="3245680"/>
          </a:xfrm>
        </p:grpSpPr>
        <p:grpSp>
          <p:nvGrpSpPr>
            <p:cNvPr id="13" name="Group 13"/>
            <p:cNvGrpSpPr/>
            <p:nvPr/>
          </p:nvGrpSpPr>
          <p:grpSpPr>
            <a:xfrm>
              <a:off x="839186" y="0"/>
              <a:ext cx="5737198" cy="3245680"/>
              <a:chOff x="0" y="0"/>
              <a:chExt cx="1133274" cy="6411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3274" cy="641122"/>
              </a:xfrm>
              <a:custGeom>
                <a:avLst/>
                <a:gdLst/>
                <a:ahLst/>
                <a:cxnLst/>
                <a:rect l="l" t="t" r="r" b="b"/>
                <a:pathLst>
                  <a:path w="1133274" h="641122">
                    <a:moveTo>
                      <a:pt x="91761" y="0"/>
                    </a:moveTo>
                    <a:lnTo>
                      <a:pt x="1041513" y="0"/>
                    </a:lnTo>
                    <a:cubicBezTo>
                      <a:pt x="1065849" y="0"/>
                      <a:pt x="1089189" y="9668"/>
                      <a:pt x="1106397" y="26876"/>
                    </a:cubicBezTo>
                    <a:cubicBezTo>
                      <a:pt x="1123606" y="44085"/>
                      <a:pt x="1133274" y="67424"/>
                      <a:pt x="1133274" y="91761"/>
                    </a:cubicBezTo>
                    <a:lnTo>
                      <a:pt x="1133274" y="549361"/>
                    </a:lnTo>
                    <a:cubicBezTo>
                      <a:pt x="1133274" y="573698"/>
                      <a:pt x="1123606" y="597037"/>
                      <a:pt x="1106397" y="614246"/>
                    </a:cubicBezTo>
                    <a:cubicBezTo>
                      <a:pt x="1089189" y="631454"/>
                      <a:pt x="1065849" y="641122"/>
                      <a:pt x="1041513" y="641122"/>
                    </a:cubicBezTo>
                    <a:lnTo>
                      <a:pt x="91761" y="641122"/>
                    </a:lnTo>
                    <a:cubicBezTo>
                      <a:pt x="67424" y="641122"/>
                      <a:pt x="44085" y="631454"/>
                      <a:pt x="26876" y="614246"/>
                    </a:cubicBezTo>
                    <a:cubicBezTo>
                      <a:pt x="9668" y="597037"/>
                      <a:pt x="0" y="573698"/>
                      <a:pt x="0" y="549361"/>
                    </a:cubicBezTo>
                    <a:lnTo>
                      <a:pt x="0" y="91761"/>
                    </a:lnTo>
                    <a:cubicBezTo>
                      <a:pt x="0" y="67424"/>
                      <a:pt x="9668" y="44085"/>
                      <a:pt x="26876" y="26876"/>
                    </a:cubicBezTo>
                    <a:cubicBezTo>
                      <a:pt x="44085" y="9668"/>
                      <a:pt x="67424" y="0"/>
                      <a:pt x="91761" y="0"/>
                    </a:cubicBezTo>
                    <a:close/>
                  </a:path>
                </a:pathLst>
              </a:custGeom>
              <a:solidFill>
                <a:srgbClr val="FFD80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133274" cy="679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180668"/>
              <a:ext cx="7415570" cy="81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Twilio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57039" y="1781238"/>
            <a:ext cx="4444365" cy="2434260"/>
            <a:chOff x="0" y="0"/>
            <a:chExt cx="5925820" cy="3245680"/>
          </a:xfrm>
        </p:grpSpPr>
        <p:grpSp>
          <p:nvGrpSpPr>
            <p:cNvPr id="18" name="Group 18"/>
            <p:cNvGrpSpPr/>
            <p:nvPr/>
          </p:nvGrpSpPr>
          <p:grpSpPr>
            <a:xfrm>
              <a:off x="94311" y="0"/>
              <a:ext cx="5804426" cy="3245680"/>
              <a:chOff x="0" y="0"/>
              <a:chExt cx="1146553" cy="6411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46553" cy="641122"/>
              </a:xfrm>
              <a:custGeom>
                <a:avLst/>
                <a:gdLst/>
                <a:ahLst/>
                <a:cxnLst/>
                <a:rect l="l" t="t" r="r" b="b"/>
                <a:pathLst>
                  <a:path w="1146553" h="641122">
                    <a:moveTo>
                      <a:pt x="90698" y="0"/>
                    </a:moveTo>
                    <a:lnTo>
                      <a:pt x="1055855" y="0"/>
                    </a:lnTo>
                    <a:cubicBezTo>
                      <a:pt x="1079910" y="0"/>
                      <a:pt x="1102979" y="9556"/>
                      <a:pt x="1119988" y="26565"/>
                    </a:cubicBezTo>
                    <a:cubicBezTo>
                      <a:pt x="1136998" y="43574"/>
                      <a:pt x="1146553" y="66643"/>
                      <a:pt x="1146553" y="90698"/>
                    </a:cubicBezTo>
                    <a:lnTo>
                      <a:pt x="1146553" y="550424"/>
                    </a:lnTo>
                    <a:cubicBezTo>
                      <a:pt x="1146553" y="574479"/>
                      <a:pt x="1136998" y="597548"/>
                      <a:pt x="1119988" y="614557"/>
                    </a:cubicBezTo>
                    <a:cubicBezTo>
                      <a:pt x="1102979" y="631566"/>
                      <a:pt x="1079910" y="641122"/>
                      <a:pt x="1055855" y="641122"/>
                    </a:cubicBezTo>
                    <a:lnTo>
                      <a:pt x="90698" y="641122"/>
                    </a:lnTo>
                    <a:cubicBezTo>
                      <a:pt x="66643" y="641122"/>
                      <a:pt x="43574" y="631566"/>
                      <a:pt x="26565" y="614557"/>
                    </a:cubicBezTo>
                    <a:cubicBezTo>
                      <a:pt x="9556" y="597548"/>
                      <a:pt x="0" y="574479"/>
                      <a:pt x="0" y="550424"/>
                    </a:cubicBezTo>
                    <a:lnTo>
                      <a:pt x="0" y="90698"/>
                    </a:lnTo>
                    <a:cubicBezTo>
                      <a:pt x="0" y="66643"/>
                      <a:pt x="9556" y="43574"/>
                      <a:pt x="26565" y="26565"/>
                    </a:cubicBezTo>
                    <a:cubicBezTo>
                      <a:pt x="43574" y="9556"/>
                      <a:pt x="66643" y="0"/>
                      <a:pt x="90698" y="0"/>
                    </a:cubicBezTo>
                    <a:close/>
                  </a:path>
                </a:pathLst>
              </a:custGeom>
              <a:solidFill>
                <a:srgbClr val="FFD80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146553" cy="679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742518"/>
              <a:ext cx="5925820" cy="1693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Authentication Module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57039" y="5615673"/>
            <a:ext cx="4302899" cy="2434260"/>
            <a:chOff x="0" y="0"/>
            <a:chExt cx="5737198" cy="324568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737198" cy="3245680"/>
              <a:chOff x="0" y="0"/>
              <a:chExt cx="1133274" cy="6411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33274" cy="641122"/>
              </a:xfrm>
              <a:custGeom>
                <a:avLst/>
                <a:gdLst/>
                <a:ahLst/>
                <a:cxnLst/>
                <a:rect l="l" t="t" r="r" b="b"/>
                <a:pathLst>
                  <a:path w="1133274" h="641122">
                    <a:moveTo>
                      <a:pt x="91761" y="0"/>
                    </a:moveTo>
                    <a:lnTo>
                      <a:pt x="1041513" y="0"/>
                    </a:lnTo>
                    <a:cubicBezTo>
                      <a:pt x="1065849" y="0"/>
                      <a:pt x="1089189" y="9668"/>
                      <a:pt x="1106397" y="26876"/>
                    </a:cubicBezTo>
                    <a:cubicBezTo>
                      <a:pt x="1123606" y="44085"/>
                      <a:pt x="1133274" y="67424"/>
                      <a:pt x="1133274" y="91761"/>
                    </a:cubicBezTo>
                    <a:lnTo>
                      <a:pt x="1133274" y="549361"/>
                    </a:lnTo>
                    <a:cubicBezTo>
                      <a:pt x="1133274" y="573698"/>
                      <a:pt x="1123606" y="597037"/>
                      <a:pt x="1106397" y="614246"/>
                    </a:cubicBezTo>
                    <a:cubicBezTo>
                      <a:pt x="1089189" y="631454"/>
                      <a:pt x="1065849" y="641122"/>
                      <a:pt x="1041513" y="641122"/>
                    </a:cubicBezTo>
                    <a:lnTo>
                      <a:pt x="91761" y="641122"/>
                    </a:lnTo>
                    <a:cubicBezTo>
                      <a:pt x="67424" y="641122"/>
                      <a:pt x="44085" y="631454"/>
                      <a:pt x="26876" y="614246"/>
                    </a:cubicBezTo>
                    <a:cubicBezTo>
                      <a:pt x="9668" y="597037"/>
                      <a:pt x="0" y="573698"/>
                      <a:pt x="0" y="549361"/>
                    </a:cubicBezTo>
                    <a:lnTo>
                      <a:pt x="0" y="91761"/>
                    </a:lnTo>
                    <a:cubicBezTo>
                      <a:pt x="0" y="67424"/>
                      <a:pt x="9668" y="44085"/>
                      <a:pt x="26876" y="26876"/>
                    </a:cubicBezTo>
                    <a:cubicBezTo>
                      <a:pt x="44085" y="9668"/>
                      <a:pt x="67424" y="0"/>
                      <a:pt x="91761" y="0"/>
                    </a:cubicBezTo>
                    <a:close/>
                  </a:path>
                </a:pathLst>
              </a:custGeom>
              <a:solidFill>
                <a:srgbClr val="FFD80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33274" cy="679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4914" y="304368"/>
              <a:ext cx="5127370" cy="257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Transaction Intelligence Engine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540605" y="5663505"/>
            <a:ext cx="4302899" cy="2434260"/>
            <a:chOff x="0" y="0"/>
            <a:chExt cx="5737198" cy="324568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737198" cy="3245680"/>
              <a:chOff x="0" y="0"/>
              <a:chExt cx="1133274" cy="6411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33274" cy="641122"/>
              </a:xfrm>
              <a:custGeom>
                <a:avLst/>
                <a:gdLst/>
                <a:ahLst/>
                <a:cxnLst/>
                <a:rect l="l" t="t" r="r" b="b"/>
                <a:pathLst>
                  <a:path w="1133274" h="641122">
                    <a:moveTo>
                      <a:pt x="71969" y="0"/>
                    </a:moveTo>
                    <a:lnTo>
                      <a:pt x="1061304" y="0"/>
                    </a:lnTo>
                    <a:cubicBezTo>
                      <a:pt x="1080392" y="0"/>
                      <a:pt x="1098697" y="7582"/>
                      <a:pt x="1112194" y="21079"/>
                    </a:cubicBezTo>
                    <a:cubicBezTo>
                      <a:pt x="1125691" y="34576"/>
                      <a:pt x="1133274" y="52882"/>
                      <a:pt x="1133274" y="71969"/>
                    </a:cubicBezTo>
                    <a:lnTo>
                      <a:pt x="1133274" y="569153"/>
                    </a:lnTo>
                    <a:cubicBezTo>
                      <a:pt x="1133274" y="608900"/>
                      <a:pt x="1101052" y="641122"/>
                      <a:pt x="1061304" y="641122"/>
                    </a:cubicBezTo>
                    <a:lnTo>
                      <a:pt x="71969" y="641122"/>
                    </a:lnTo>
                    <a:cubicBezTo>
                      <a:pt x="32222" y="641122"/>
                      <a:pt x="0" y="608900"/>
                      <a:pt x="0" y="569153"/>
                    </a:cubicBezTo>
                    <a:lnTo>
                      <a:pt x="0" y="71969"/>
                    </a:lnTo>
                    <a:cubicBezTo>
                      <a:pt x="0" y="32222"/>
                      <a:pt x="32222" y="0"/>
                      <a:pt x="71969" y="0"/>
                    </a:cubicBezTo>
                    <a:close/>
                  </a:path>
                </a:pathLst>
              </a:custGeom>
              <a:solidFill>
                <a:srgbClr val="FFD80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133274" cy="679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90983" y="1180668"/>
              <a:ext cx="4555232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Groq LLM API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1329002" y="7294426"/>
            <a:ext cx="2658004" cy="265800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0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172786" y="2187261"/>
            <a:ext cx="2203011" cy="2220045"/>
          </a:xfrm>
          <a:custGeom>
            <a:avLst/>
            <a:gdLst/>
            <a:ahLst/>
            <a:cxnLst/>
            <a:rect l="l" t="t" r="r" b="b"/>
            <a:pathLst>
              <a:path w="2203011" h="2220045">
                <a:moveTo>
                  <a:pt x="0" y="0"/>
                </a:moveTo>
                <a:lnTo>
                  <a:pt x="2203011" y="0"/>
                </a:lnTo>
                <a:lnTo>
                  <a:pt x="2203011" y="2220045"/>
                </a:lnTo>
                <a:lnTo>
                  <a:pt x="0" y="2220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6" name="Freeform 36"/>
          <p:cNvSpPr/>
          <p:nvPr/>
        </p:nvSpPr>
        <p:spPr>
          <a:xfrm>
            <a:off x="1172786" y="5883308"/>
            <a:ext cx="1994653" cy="1994653"/>
          </a:xfrm>
          <a:custGeom>
            <a:avLst/>
            <a:gdLst/>
            <a:ahLst/>
            <a:cxnLst/>
            <a:rect l="l" t="t" r="r" b="b"/>
            <a:pathLst>
              <a:path w="1994653" h="1994653">
                <a:moveTo>
                  <a:pt x="0" y="0"/>
                </a:moveTo>
                <a:lnTo>
                  <a:pt x="1994653" y="0"/>
                </a:lnTo>
                <a:lnTo>
                  <a:pt x="1994653" y="1994654"/>
                </a:lnTo>
                <a:lnTo>
                  <a:pt x="0" y="1994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7" name="Freeform 37"/>
          <p:cNvSpPr/>
          <p:nvPr/>
        </p:nvSpPr>
        <p:spPr>
          <a:xfrm>
            <a:off x="9787604" y="2085718"/>
            <a:ext cx="2208917" cy="2208917"/>
          </a:xfrm>
          <a:custGeom>
            <a:avLst/>
            <a:gdLst/>
            <a:ahLst/>
            <a:cxnLst/>
            <a:rect l="l" t="t" r="r" b="b"/>
            <a:pathLst>
              <a:path w="2208917" h="2208917">
                <a:moveTo>
                  <a:pt x="0" y="0"/>
                </a:moveTo>
                <a:lnTo>
                  <a:pt x="2208916" y="0"/>
                </a:lnTo>
                <a:lnTo>
                  <a:pt x="2208916" y="2208916"/>
                </a:lnTo>
                <a:lnTo>
                  <a:pt x="0" y="2208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8" name="Freeform 38"/>
          <p:cNvSpPr/>
          <p:nvPr/>
        </p:nvSpPr>
        <p:spPr>
          <a:xfrm>
            <a:off x="9759534" y="5700275"/>
            <a:ext cx="2265056" cy="2265056"/>
          </a:xfrm>
          <a:custGeom>
            <a:avLst/>
            <a:gdLst/>
            <a:ahLst/>
            <a:cxnLst/>
            <a:rect l="l" t="t" r="r" b="b"/>
            <a:pathLst>
              <a:path w="2265056" h="2265056">
                <a:moveTo>
                  <a:pt x="0" y="0"/>
                </a:moveTo>
                <a:lnTo>
                  <a:pt x="2265056" y="0"/>
                </a:lnTo>
                <a:lnTo>
                  <a:pt x="2265056" y="2265056"/>
                </a:lnTo>
                <a:lnTo>
                  <a:pt x="0" y="2265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9" name="TextBox 39"/>
          <p:cNvSpPr txBox="1"/>
          <p:nvPr/>
        </p:nvSpPr>
        <p:spPr>
          <a:xfrm>
            <a:off x="3237617" y="374650"/>
            <a:ext cx="1193215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Technology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18" y="-7620"/>
            <a:ext cx="18322354" cy="2502100"/>
            <a:chOff x="0" y="0"/>
            <a:chExt cx="4816593" cy="658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989"/>
            </a:xfrm>
            <a:custGeom>
              <a:avLst/>
              <a:gdLst/>
              <a:ahLst/>
              <a:cxnLst/>
              <a:rect l="l" t="t" r="r" b="b"/>
              <a:pathLst>
                <a:path w="4816592" h="658989">
                  <a:moveTo>
                    <a:pt x="0" y="0"/>
                  </a:moveTo>
                  <a:lnTo>
                    <a:pt x="4816592" y="0"/>
                  </a:lnTo>
                  <a:lnTo>
                    <a:pt x="4816592" y="658989"/>
                  </a:lnTo>
                  <a:lnTo>
                    <a:pt x="0" y="658989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06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39051" y="660500"/>
            <a:ext cx="760989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59"/>
              </a:lnSpc>
              <a:spcBef>
                <a:spcPct val="0"/>
              </a:spcBef>
            </a:pPr>
            <a:r>
              <a:rPr lang="en-US" sz="7799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How It Works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3018" y="8375450"/>
            <a:ext cx="18288000" cy="2502100"/>
            <a:chOff x="0" y="0"/>
            <a:chExt cx="4816593" cy="6589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989"/>
            </a:xfrm>
            <a:custGeom>
              <a:avLst/>
              <a:gdLst/>
              <a:ahLst/>
              <a:cxnLst/>
              <a:rect l="l" t="t" r="r" b="b"/>
              <a:pathLst>
                <a:path w="4816592" h="658989">
                  <a:moveTo>
                    <a:pt x="0" y="0"/>
                  </a:moveTo>
                  <a:lnTo>
                    <a:pt x="4816592" y="0"/>
                  </a:lnTo>
                  <a:lnTo>
                    <a:pt x="4816592" y="658989"/>
                  </a:lnTo>
                  <a:lnTo>
                    <a:pt x="0" y="658989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6593" cy="706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10" name="pole tekstowe 2">
            <a:extLst>
              <a:ext uri="{FF2B5EF4-FFF2-40B4-BE49-F238E27FC236}">
                <a16:creationId xmlns:a16="http://schemas.microsoft.com/office/drawing/2014/main" id="{4EA076F5-AD15-C44C-BC25-A6CA919FD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948705"/>
              </p:ext>
            </p:extLst>
          </p:nvPr>
        </p:nvGraphicFramePr>
        <p:xfrm>
          <a:off x="800098" y="2933700"/>
          <a:ext cx="16687800" cy="652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603"/>
            <a:ext cx="18288000" cy="3264372"/>
            <a:chOff x="0" y="0"/>
            <a:chExt cx="4816593" cy="859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59752"/>
            </a:xfrm>
            <a:custGeom>
              <a:avLst/>
              <a:gdLst/>
              <a:ahLst/>
              <a:cxnLst/>
              <a:rect l="l" t="t" r="r" b="b"/>
              <a:pathLst>
                <a:path w="4816592" h="859752">
                  <a:moveTo>
                    <a:pt x="0" y="0"/>
                  </a:moveTo>
                  <a:lnTo>
                    <a:pt x="4816592" y="0"/>
                  </a:lnTo>
                  <a:lnTo>
                    <a:pt x="4816592" y="859752"/>
                  </a:lnTo>
                  <a:lnTo>
                    <a:pt x="0" y="859752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816593" cy="831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61401" y="4733007"/>
            <a:ext cx="2450763" cy="1755637"/>
          </a:xfrm>
          <a:custGeom>
            <a:avLst/>
            <a:gdLst/>
            <a:ahLst/>
            <a:cxnLst/>
            <a:rect l="l" t="t" r="r" b="b"/>
            <a:pathLst>
              <a:path w="2450763" h="1755637">
                <a:moveTo>
                  <a:pt x="0" y="0"/>
                </a:moveTo>
                <a:lnTo>
                  <a:pt x="2450763" y="0"/>
                </a:lnTo>
                <a:lnTo>
                  <a:pt x="2450763" y="1755637"/>
                </a:lnTo>
                <a:lnTo>
                  <a:pt x="0" y="1755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7790301" y="4226679"/>
            <a:ext cx="2479464" cy="2479464"/>
          </a:xfrm>
          <a:custGeom>
            <a:avLst/>
            <a:gdLst/>
            <a:ahLst/>
            <a:cxnLst/>
            <a:rect l="l" t="t" r="r" b="b"/>
            <a:pathLst>
              <a:path w="2479464" h="2479464">
                <a:moveTo>
                  <a:pt x="0" y="0"/>
                </a:moveTo>
                <a:lnTo>
                  <a:pt x="2479465" y="0"/>
                </a:lnTo>
                <a:lnTo>
                  <a:pt x="2479465" y="2479464"/>
                </a:lnTo>
                <a:lnTo>
                  <a:pt x="0" y="2479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13651141" y="4800755"/>
            <a:ext cx="2829938" cy="1620140"/>
          </a:xfrm>
          <a:custGeom>
            <a:avLst/>
            <a:gdLst/>
            <a:ahLst/>
            <a:cxnLst/>
            <a:rect l="l" t="t" r="r" b="b"/>
            <a:pathLst>
              <a:path w="2829938" h="1620140">
                <a:moveTo>
                  <a:pt x="0" y="0"/>
                </a:moveTo>
                <a:lnTo>
                  <a:pt x="2829938" y="0"/>
                </a:lnTo>
                <a:lnTo>
                  <a:pt x="2829938" y="1620140"/>
                </a:lnTo>
                <a:lnTo>
                  <a:pt x="0" y="1620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TextBox 8"/>
          <p:cNvSpPr txBox="1"/>
          <p:nvPr/>
        </p:nvSpPr>
        <p:spPr>
          <a:xfrm>
            <a:off x="3370636" y="1011376"/>
            <a:ext cx="1131879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The Power of VERA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663" y="7179208"/>
            <a:ext cx="5710238" cy="11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Zero Digital Barriers</a:t>
            </a:r>
          </a:p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Instant Access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27934" y="7179208"/>
            <a:ext cx="6204198" cy="11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Automated Operations</a:t>
            </a:r>
          </a:p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Cost 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32132" y="7179208"/>
            <a:ext cx="5773936" cy="11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Customer Assurance</a:t>
            </a:r>
          </a:p>
          <a:p>
            <a:pPr marL="747159" lvl="1" indent="-373580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Stronger Loyalty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80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6755" y="0"/>
            <a:ext cx="1028700" cy="10287000"/>
            <a:chOff x="0" y="0"/>
            <a:chExt cx="2709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80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88688" y="170345"/>
            <a:ext cx="11167316" cy="269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4"/>
              </a:lnSpc>
            </a:pPr>
            <a:r>
              <a:rPr lang="en-US" sz="751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Possible enhancements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918924" y="3028870"/>
            <a:ext cx="7186093" cy="1894053"/>
            <a:chOff x="0" y="0"/>
            <a:chExt cx="9581458" cy="252540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581458" cy="2525404"/>
              <a:chOff x="0" y="0"/>
              <a:chExt cx="1892634" cy="4988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92634" cy="498845"/>
              </a:xfrm>
              <a:custGeom>
                <a:avLst/>
                <a:gdLst/>
                <a:ahLst/>
                <a:cxnLst/>
                <a:rect l="l" t="t" r="r" b="b"/>
                <a:pathLst>
                  <a:path w="1892634" h="498845">
                    <a:moveTo>
                      <a:pt x="54945" y="0"/>
                    </a:moveTo>
                    <a:lnTo>
                      <a:pt x="1837689" y="0"/>
                    </a:lnTo>
                    <a:cubicBezTo>
                      <a:pt x="1868034" y="0"/>
                      <a:pt x="1892634" y="24600"/>
                      <a:pt x="1892634" y="54945"/>
                    </a:cubicBezTo>
                    <a:lnTo>
                      <a:pt x="1892634" y="443900"/>
                    </a:lnTo>
                    <a:cubicBezTo>
                      <a:pt x="1892634" y="458473"/>
                      <a:pt x="1886845" y="472448"/>
                      <a:pt x="1876541" y="482752"/>
                    </a:cubicBezTo>
                    <a:cubicBezTo>
                      <a:pt x="1866237" y="493056"/>
                      <a:pt x="1852261" y="498845"/>
                      <a:pt x="1837689" y="498845"/>
                    </a:cubicBezTo>
                    <a:lnTo>
                      <a:pt x="54945" y="498845"/>
                    </a:lnTo>
                    <a:cubicBezTo>
                      <a:pt x="24600" y="498845"/>
                      <a:pt x="0" y="474246"/>
                      <a:pt x="0" y="443900"/>
                    </a:cubicBezTo>
                    <a:lnTo>
                      <a:pt x="0" y="54945"/>
                    </a:lnTo>
                    <a:cubicBezTo>
                      <a:pt x="0" y="40372"/>
                      <a:pt x="5789" y="26397"/>
                      <a:pt x="16093" y="16093"/>
                    </a:cubicBezTo>
                    <a:cubicBezTo>
                      <a:pt x="26397" y="5789"/>
                      <a:pt x="40372" y="0"/>
                      <a:pt x="54945" y="0"/>
                    </a:cubicBezTo>
                    <a:close/>
                  </a:path>
                </a:pathLst>
              </a:custGeom>
              <a:solidFill>
                <a:srgbClr val="FCDD05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892634" cy="555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00804" y="234002"/>
              <a:ext cx="2057400" cy="2057400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lnTo>
                      <a:pt x="203200" y="0"/>
                    </a:lnTo>
                    <a:cubicBezTo>
                      <a:pt x="315424" y="0"/>
                      <a:pt x="406400" y="90976"/>
                      <a:pt x="406400" y="203200"/>
                    </a:cubicBezTo>
                    <a:lnTo>
                      <a:pt x="406400" y="203200"/>
                    </a:ln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lnTo>
                      <a:pt x="0" y="203200"/>
                    </a:ln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406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10206" y="533832"/>
              <a:ext cx="6563863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Intelligent Fraud Detection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80253" y="599406"/>
              <a:ext cx="553012" cy="117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0"/>
                </a:lnSpc>
              </a:pPr>
              <a:r>
                <a:rPr lang="en-US" sz="507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18924" y="5353739"/>
            <a:ext cx="7186093" cy="1894053"/>
            <a:chOff x="0" y="0"/>
            <a:chExt cx="9581458" cy="25254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581458" cy="2525404"/>
              <a:chOff x="0" y="0"/>
              <a:chExt cx="1892634" cy="4988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892634" cy="498845"/>
              </a:xfrm>
              <a:custGeom>
                <a:avLst/>
                <a:gdLst/>
                <a:ahLst/>
                <a:cxnLst/>
                <a:rect l="l" t="t" r="r" b="b"/>
                <a:pathLst>
                  <a:path w="1892634" h="498845">
                    <a:moveTo>
                      <a:pt x="54945" y="0"/>
                    </a:moveTo>
                    <a:lnTo>
                      <a:pt x="1837689" y="0"/>
                    </a:lnTo>
                    <a:cubicBezTo>
                      <a:pt x="1868034" y="0"/>
                      <a:pt x="1892634" y="24600"/>
                      <a:pt x="1892634" y="54945"/>
                    </a:cubicBezTo>
                    <a:lnTo>
                      <a:pt x="1892634" y="443900"/>
                    </a:lnTo>
                    <a:cubicBezTo>
                      <a:pt x="1892634" y="458473"/>
                      <a:pt x="1886845" y="472448"/>
                      <a:pt x="1876541" y="482752"/>
                    </a:cubicBezTo>
                    <a:cubicBezTo>
                      <a:pt x="1866237" y="493056"/>
                      <a:pt x="1852261" y="498845"/>
                      <a:pt x="1837689" y="498845"/>
                    </a:cubicBezTo>
                    <a:lnTo>
                      <a:pt x="54945" y="498845"/>
                    </a:lnTo>
                    <a:cubicBezTo>
                      <a:pt x="24600" y="498845"/>
                      <a:pt x="0" y="474246"/>
                      <a:pt x="0" y="443900"/>
                    </a:cubicBezTo>
                    <a:lnTo>
                      <a:pt x="0" y="54945"/>
                    </a:lnTo>
                    <a:cubicBezTo>
                      <a:pt x="0" y="40372"/>
                      <a:pt x="5789" y="26397"/>
                      <a:pt x="16093" y="16093"/>
                    </a:cubicBezTo>
                    <a:cubicBezTo>
                      <a:pt x="26397" y="5789"/>
                      <a:pt x="40372" y="0"/>
                      <a:pt x="54945" y="0"/>
                    </a:cubicBezTo>
                    <a:close/>
                  </a:path>
                </a:pathLst>
              </a:custGeom>
              <a:solidFill>
                <a:srgbClr val="FCDD05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892634" cy="555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00804" y="234002"/>
              <a:ext cx="2057400" cy="2057400"/>
              <a:chOff x="0" y="0"/>
              <a:chExt cx="406400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lnTo>
                      <a:pt x="203200" y="0"/>
                    </a:lnTo>
                    <a:cubicBezTo>
                      <a:pt x="315424" y="0"/>
                      <a:pt x="406400" y="90976"/>
                      <a:pt x="406400" y="203200"/>
                    </a:cubicBezTo>
                    <a:lnTo>
                      <a:pt x="406400" y="203200"/>
                    </a:ln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lnTo>
                      <a:pt x="0" y="203200"/>
                    </a:ln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406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610206" y="241163"/>
              <a:ext cx="6563863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Expanded Action Set deposits, investments, and more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28965" y="599406"/>
              <a:ext cx="801079" cy="117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0"/>
                </a:lnSpc>
              </a:pPr>
              <a:r>
                <a:rPr lang="en-US" sz="507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892507" y="7678608"/>
            <a:ext cx="7212510" cy="1894053"/>
            <a:chOff x="0" y="0"/>
            <a:chExt cx="9616680" cy="252540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9616680" cy="2525404"/>
              <a:chOff x="0" y="0"/>
              <a:chExt cx="1899591" cy="49884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899591" cy="498845"/>
              </a:xfrm>
              <a:custGeom>
                <a:avLst/>
                <a:gdLst/>
                <a:ahLst/>
                <a:cxnLst/>
                <a:rect l="l" t="t" r="r" b="b"/>
                <a:pathLst>
                  <a:path w="1899591" h="498845">
                    <a:moveTo>
                      <a:pt x="54743" y="0"/>
                    </a:moveTo>
                    <a:lnTo>
                      <a:pt x="1844847" y="0"/>
                    </a:lnTo>
                    <a:cubicBezTo>
                      <a:pt x="1875081" y="0"/>
                      <a:pt x="1899591" y="24509"/>
                      <a:pt x="1899591" y="54743"/>
                    </a:cubicBezTo>
                    <a:lnTo>
                      <a:pt x="1899591" y="444102"/>
                    </a:lnTo>
                    <a:cubicBezTo>
                      <a:pt x="1899591" y="474336"/>
                      <a:pt x="1875081" y="498845"/>
                      <a:pt x="1844847" y="498845"/>
                    </a:cubicBezTo>
                    <a:lnTo>
                      <a:pt x="54743" y="498845"/>
                    </a:lnTo>
                    <a:cubicBezTo>
                      <a:pt x="24509" y="498845"/>
                      <a:pt x="0" y="474336"/>
                      <a:pt x="0" y="444102"/>
                    </a:cubicBezTo>
                    <a:lnTo>
                      <a:pt x="0" y="54743"/>
                    </a:lnTo>
                    <a:cubicBezTo>
                      <a:pt x="0" y="24509"/>
                      <a:pt x="24509" y="0"/>
                      <a:pt x="54743" y="0"/>
                    </a:cubicBezTo>
                    <a:close/>
                  </a:path>
                </a:pathLst>
              </a:custGeom>
              <a:solidFill>
                <a:srgbClr val="FCDD05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1899591" cy="555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00026" y="232207"/>
              <a:ext cx="2057400" cy="2057400"/>
              <a:chOff x="0" y="0"/>
              <a:chExt cx="406400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lnTo>
                      <a:pt x="203200" y="0"/>
                    </a:lnTo>
                    <a:cubicBezTo>
                      <a:pt x="315424" y="0"/>
                      <a:pt x="406400" y="90976"/>
                      <a:pt x="406400" y="203200"/>
                    </a:cubicBezTo>
                    <a:lnTo>
                      <a:pt x="406400" y="203200"/>
                    </a:ln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lnTo>
                      <a:pt x="0" y="203200"/>
                    </a:ln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406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611426" y="533832"/>
              <a:ext cx="656386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ubik One"/>
                  <a:ea typeface="Rubik One"/>
                  <a:cs typeface="Rubik One"/>
                  <a:sym typeface="Rubik One"/>
                </a:rPr>
                <a:t>Financial Advisor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54664" y="597611"/>
              <a:ext cx="948124" cy="117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0"/>
                </a:lnSpc>
              </a:pPr>
              <a:r>
                <a:rPr lang="en-US" sz="507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942204" y="8903749"/>
            <a:ext cx="3652093" cy="1998691"/>
          </a:xfrm>
          <a:custGeom>
            <a:avLst/>
            <a:gdLst/>
            <a:ahLst/>
            <a:cxnLst/>
            <a:rect l="l" t="t" r="r" b="b"/>
            <a:pathLst>
              <a:path w="3652093" h="1998691">
                <a:moveTo>
                  <a:pt x="0" y="0"/>
                </a:moveTo>
                <a:lnTo>
                  <a:pt x="3652093" y="0"/>
                </a:lnTo>
                <a:lnTo>
                  <a:pt x="3652093" y="1998690"/>
                </a:lnTo>
                <a:lnTo>
                  <a:pt x="0" y="199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7" name="Freeform 37"/>
          <p:cNvSpPr/>
          <p:nvPr/>
        </p:nvSpPr>
        <p:spPr>
          <a:xfrm rot="5400000">
            <a:off x="13859464" y="-609926"/>
            <a:ext cx="3652093" cy="1998691"/>
          </a:xfrm>
          <a:custGeom>
            <a:avLst/>
            <a:gdLst/>
            <a:ahLst/>
            <a:cxnLst/>
            <a:rect l="l" t="t" r="r" b="b"/>
            <a:pathLst>
              <a:path w="3652093" h="1998691">
                <a:moveTo>
                  <a:pt x="0" y="0"/>
                </a:moveTo>
                <a:lnTo>
                  <a:pt x="3652093" y="0"/>
                </a:lnTo>
                <a:lnTo>
                  <a:pt x="3652093" y="1998691"/>
                </a:lnTo>
                <a:lnTo>
                  <a:pt x="0" y="1998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8" name="Freeform 38"/>
          <p:cNvSpPr/>
          <p:nvPr/>
        </p:nvSpPr>
        <p:spPr>
          <a:xfrm>
            <a:off x="1438772" y="3536438"/>
            <a:ext cx="2658957" cy="3214124"/>
          </a:xfrm>
          <a:custGeom>
            <a:avLst/>
            <a:gdLst/>
            <a:ahLst/>
            <a:cxnLst/>
            <a:rect l="l" t="t" r="r" b="b"/>
            <a:pathLst>
              <a:path w="2658957" h="3214124">
                <a:moveTo>
                  <a:pt x="0" y="0"/>
                </a:moveTo>
                <a:lnTo>
                  <a:pt x="2658957" y="0"/>
                </a:lnTo>
                <a:lnTo>
                  <a:pt x="2658957" y="3214124"/>
                </a:lnTo>
                <a:lnTo>
                  <a:pt x="0" y="321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F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-9033" y="-96153"/>
            <a:ext cx="18525599" cy="10399296"/>
          </a:xfrm>
          <a:custGeom>
            <a:avLst/>
            <a:gdLst/>
            <a:ahLst/>
            <a:cxnLst/>
            <a:rect l="l" t="t" r="r" b="b"/>
            <a:pathLst>
              <a:path w="18525599" h="10399296">
                <a:moveTo>
                  <a:pt x="0" y="32302"/>
                </a:moveTo>
                <a:lnTo>
                  <a:pt x="18507506" y="0"/>
                </a:lnTo>
                <a:lnTo>
                  <a:pt x="18525599" y="10366994"/>
                </a:lnTo>
                <a:lnTo>
                  <a:pt x="18094" y="10399296"/>
                </a:lnTo>
                <a:lnTo>
                  <a:pt x="0" y="32302"/>
                </a:lnTo>
                <a:close/>
              </a:path>
            </a:pathLst>
          </a:custGeom>
          <a:blipFill>
            <a:blip r:embed="rId2"/>
            <a:stretch>
              <a:fillRect l="-48" t="-15" r="-1" b="-1799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7600950" y="6975392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C95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08801" y="3204405"/>
            <a:ext cx="7692439" cy="3086100"/>
            <a:chOff x="0" y="0"/>
            <a:chExt cx="202599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5992" cy="812800"/>
            </a:xfrm>
            <a:custGeom>
              <a:avLst/>
              <a:gdLst/>
              <a:ahLst/>
              <a:cxnLst/>
              <a:rect l="l" t="t" r="r" b="b"/>
              <a:pathLst>
                <a:path w="2025992" h="812800">
                  <a:moveTo>
                    <a:pt x="0" y="0"/>
                  </a:moveTo>
                  <a:lnTo>
                    <a:pt x="2025992" y="0"/>
                  </a:lnTo>
                  <a:lnTo>
                    <a:pt x="20259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F2ED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2599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89343" y="1969350"/>
            <a:ext cx="5620443" cy="2778104"/>
          </a:xfrm>
          <a:custGeom>
            <a:avLst/>
            <a:gdLst/>
            <a:ahLst/>
            <a:cxnLst/>
            <a:rect l="l" t="t" r="r" b="b"/>
            <a:pathLst>
              <a:path w="5620443" h="2778104">
                <a:moveTo>
                  <a:pt x="0" y="0"/>
                </a:moveTo>
                <a:lnTo>
                  <a:pt x="5620442" y="0"/>
                </a:lnTo>
                <a:lnTo>
                  <a:pt x="5620442" y="2778105"/>
                </a:lnTo>
                <a:lnTo>
                  <a:pt x="0" y="277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8300265" y="233335"/>
            <a:ext cx="8076226" cy="6057169"/>
          </a:xfrm>
          <a:custGeom>
            <a:avLst/>
            <a:gdLst/>
            <a:ahLst/>
            <a:cxnLst/>
            <a:rect l="l" t="t" r="r" b="b"/>
            <a:pathLst>
              <a:path w="8076226" h="6057169">
                <a:moveTo>
                  <a:pt x="0" y="0"/>
                </a:moveTo>
                <a:lnTo>
                  <a:pt x="8076225" y="0"/>
                </a:lnTo>
                <a:lnTo>
                  <a:pt x="8076225" y="6057170"/>
                </a:lnTo>
                <a:lnTo>
                  <a:pt x="0" y="6057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1" name="Group 11"/>
          <p:cNvGrpSpPr/>
          <p:nvPr/>
        </p:nvGrpSpPr>
        <p:grpSpPr>
          <a:xfrm>
            <a:off x="0" y="6562693"/>
            <a:ext cx="18507534" cy="3795006"/>
            <a:chOff x="0" y="0"/>
            <a:chExt cx="4874412" cy="999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4412" cy="999508"/>
            </a:xfrm>
            <a:custGeom>
              <a:avLst/>
              <a:gdLst/>
              <a:ahLst/>
              <a:cxnLst/>
              <a:rect l="l" t="t" r="r" b="b"/>
              <a:pathLst>
                <a:path w="4874412" h="999508">
                  <a:moveTo>
                    <a:pt x="0" y="0"/>
                  </a:moveTo>
                  <a:lnTo>
                    <a:pt x="4874412" y="0"/>
                  </a:lnTo>
                  <a:lnTo>
                    <a:pt x="4874412" y="999508"/>
                  </a:lnTo>
                  <a:lnTo>
                    <a:pt x="0" y="999508"/>
                  </a:lnTo>
                  <a:close/>
                </a:path>
              </a:pathLst>
            </a:custGeom>
            <a:solidFill>
              <a:srgbClr val="FCDC10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4874412" cy="105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78236" y="8023024"/>
            <a:ext cx="18417566" cy="78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3"/>
              </a:lnSpc>
              <a:spcBef>
                <a:spcPct val="0"/>
              </a:spcBef>
            </a:pPr>
            <a:r>
              <a:rPr lang="en-US" sz="4652">
                <a:solidFill>
                  <a:srgbClr val="000000"/>
                </a:solidFill>
                <a:latin typeface="Rubik One"/>
                <a:ea typeface="Rubik One"/>
                <a:cs typeface="Rubik One"/>
                <a:sym typeface="Rubik One"/>
              </a:rPr>
              <a:t>Online banking for everyone, being offline ~ AiHolics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100</Words>
  <Application>Microsoft Macintosh PowerPoint</Application>
  <PresentationFormat>Niestandardowy</PresentationFormat>
  <Paragraphs>34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5" baseType="lpstr">
      <vt:lpstr>Rubik One</vt:lpstr>
      <vt:lpstr>Arial</vt:lpstr>
      <vt:lpstr>Poppins Bold</vt:lpstr>
      <vt:lpstr>Courier Prime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Henry</dc:title>
  <cp:lastModifiedBy>Jakub Olejniczak</cp:lastModifiedBy>
  <cp:revision>3</cp:revision>
  <dcterms:created xsi:type="dcterms:W3CDTF">2006-08-16T00:00:00Z</dcterms:created>
  <dcterms:modified xsi:type="dcterms:W3CDTF">2025-11-16T10:23:53Z</dcterms:modified>
  <dc:identifier>DAG4xJVnw0o</dc:identifier>
</cp:coreProperties>
</file>